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8"/>
  </p:notesMasterIdLst>
  <p:handoutMasterIdLst>
    <p:handoutMasterId r:id="rId9"/>
  </p:handoutMasterIdLst>
  <p:sldIdLst>
    <p:sldId id="284" r:id="rId2"/>
    <p:sldId id="285" r:id="rId3"/>
    <p:sldId id="286" r:id="rId4"/>
    <p:sldId id="287" r:id="rId5"/>
    <p:sldId id="288" r:id="rId6"/>
    <p:sldId id="289" r:id="rId7"/>
  </p:sldIdLst>
  <p:sldSz cx="9144000" cy="6858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66645-140B-44C4-983B-E0A791B30B31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750AF-9344-40E9-AC71-40550CD2D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040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9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9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9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E8DEA450-FADF-4D92-99C9-7079F0F60A5E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716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0" y="5105520"/>
            <a:ext cx="9142920" cy="175140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0" y="0"/>
            <a:ext cx="9142920" cy="510444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3"/>
          <p:cNvSpPr/>
          <p:nvPr/>
        </p:nvSpPr>
        <p:spPr>
          <a:xfrm>
            <a:off x="0" y="3768480"/>
            <a:ext cx="9142920" cy="228492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4"/>
          <p:cNvSpPr/>
          <p:nvPr/>
        </p:nvSpPr>
        <p:spPr>
          <a:xfrm>
            <a:off x="0" y="1600200"/>
            <a:ext cx="9142920" cy="510444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240" cy="5040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Педагогическая аттестация-</a:t>
            </a:r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Профтестирование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2" r="25716" b="15662"/>
          <a:stretch/>
        </p:blipFill>
        <p:spPr bwMode="auto">
          <a:xfrm>
            <a:off x="2339752" y="764704"/>
            <a:ext cx="6696744" cy="604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2" t="21822" r="41883" b="3945"/>
          <a:stretch/>
        </p:blipFill>
        <p:spPr bwMode="auto">
          <a:xfrm>
            <a:off x="251520" y="2420888"/>
            <a:ext cx="2808312" cy="4298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низ 6"/>
          <p:cNvSpPr/>
          <p:nvPr/>
        </p:nvSpPr>
        <p:spPr>
          <a:xfrm rot="2777677">
            <a:off x="9190969" y="1809021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0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8" t="50476" r="33096" b="23402"/>
          <a:stretch/>
        </p:blipFill>
        <p:spPr bwMode="auto">
          <a:xfrm>
            <a:off x="295943" y="303240"/>
            <a:ext cx="8668545" cy="233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1" t="53992" r="59357" b="29110"/>
          <a:stretch/>
        </p:blipFill>
        <p:spPr bwMode="auto">
          <a:xfrm>
            <a:off x="2051720" y="2708920"/>
            <a:ext cx="6706578" cy="3684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трелка вниз 7"/>
          <p:cNvSpPr/>
          <p:nvPr/>
        </p:nvSpPr>
        <p:spPr>
          <a:xfrm rot="2777677">
            <a:off x="7030730" y="800908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00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240" cy="432048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</a:rPr>
              <a:t>Внимание!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" t="7348" r="35485" b="4898"/>
          <a:stretch/>
        </p:blipFill>
        <p:spPr bwMode="auto">
          <a:xfrm>
            <a:off x="971600" y="620688"/>
            <a:ext cx="6811347" cy="587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835696" y="1340768"/>
            <a:ext cx="1440160" cy="576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691680" y="1268760"/>
            <a:ext cx="1512168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низ 8"/>
          <p:cNvSpPr/>
          <p:nvPr/>
        </p:nvSpPr>
        <p:spPr>
          <a:xfrm rot="2777677">
            <a:off x="6382657" y="1232957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2777677">
            <a:off x="6817416" y="4755008"/>
            <a:ext cx="118350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24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педагога страница отображается на английском языке, тогда необходимо выбрать русский язык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7" t="32142" r="47335" b="21609"/>
          <a:stretch/>
        </p:blipFill>
        <p:spPr bwMode="auto">
          <a:xfrm>
            <a:off x="395536" y="1412776"/>
            <a:ext cx="6483560" cy="4364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1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240" cy="1152128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</a:rPr>
              <a:t>Количество попыток – одна!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Время тестирования – 1 час 10 минут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Количество вопросов -50 </a:t>
            </a:r>
            <a:r>
              <a:rPr lang="ru-RU" sz="2400" i="1" dirty="0" smtClean="0">
                <a:solidFill>
                  <a:srgbClr val="C00000"/>
                </a:solidFill>
              </a:rPr>
              <a:t>(по 10 на каждой странице)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52534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8" t="7346" r="45434" b="26395"/>
          <a:stretch/>
        </p:blipFill>
        <p:spPr bwMode="auto">
          <a:xfrm>
            <a:off x="539552" y="1196752"/>
            <a:ext cx="46805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2" t="31419" r="45099" b="43631"/>
          <a:stretch/>
        </p:blipFill>
        <p:spPr bwMode="auto">
          <a:xfrm>
            <a:off x="3563888" y="2335947"/>
            <a:ext cx="5400600" cy="280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386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8" t="29932" r="40077" b="38776"/>
          <a:stretch/>
        </p:blipFill>
        <p:spPr bwMode="auto">
          <a:xfrm>
            <a:off x="2972605" y="52689"/>
            <a:ext cx="6063891" cy="311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4" t="45017" r="41015" b="35577"/>
          <a:stretch/>
        </p:blipFill>
        <p:spPr bwMode="auto">
          <a:xfrm>
            <a:off x="107504" y="2060848"/>
            <a:ext cx="696944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18639" r="39617" b="26802"/>
          <a:stretch/>
        </p:blipFill>
        <p:spPr bwMode="auto">
          <a:xfrm>
            <a:off x="5000082" y="3501008"/>
            <a:ext cx="4036414" cy="3269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низ 6"/>
          <p:cNvSpPr/>
          <p:nvPr/>
        </p:nvSpPr>
        <p:spPr>
          <a:xfrm rot="2777677">
            <a:off x="9190970" y="1448981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2777677">
            <a:off x="4654465" y="2961149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5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1303</TotalTime>
  <Words>23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Педагогическая аттестация-Профтестирование</vt:lpstr>
      <vt:lpstr>Презентация PowerPoint</vt:lpstr>
      <vt:lpstr>Внимание!</vt:lpstr>
      <vt:lpstr>Если у педагога страница отображается на английском языке, тогда необходимо выбрать русский язык</vt:lpstr>
      <vt:lpstr>Количество попыток – одна! Время тестирования – 1 час 10 минут Количество вопросов -50 (по 10 на каждой странице)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«Деятельность эксперта по педагогической аттестации в ГИС «Электронное образование в Республике Татарстан».</dc:title>
  <dc:subject/>
  <dc:creator>1</dc:creator>
  <dc:description/>
  <cp:lastModifiedBy>1</cp:lastModifiedBy>
  <cp:revision>123</cp:revision>
  <cp:lastPrinted>2020-10-23T08:02:50Z</cp:lastPrinted>
  <dcterms:created xsi:type="dcterms:W3CDTF">2018-11-19T06:50:40Z</dcterms:created>
  <dcterms:modified xsi:type="dcterms:W3CDTF">2020-11-09T12:40:17Z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14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